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notesSlides/notesSlide2.xml" ContentType="application/vnd.openxmlformats-officedocument.presentationml.notesSlide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7"/>
  </p:notesMasterIdLst>
  <p:sldIdLst>
    <p:sldId id="291" r:id="rId2"/>
    <p:sldId id="273" r:id="rId3"/>
    <p:sldId id="292" r:id="rId4"/>
    <p:sldId id="285" r:id="rId5"/>
    <p:sldId id="293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45" autoAdjust="0"/>
  </p:normalViewPr>
  <p:slideViewPr>
    <p:cSldViewPr>
      <p:cViewPr varScale="1">
        <p:scale>
          <a:sx n="105" d="100"/>
          <a:sy n="105" d="100"/>
        </p:scale>
        <p:origin x="17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6T03:49:25.425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1625">
    <iact:property name="dataType"/>
    <iact:actionData xml:id="d0">
      <inkml:trace xmlns:inkml="http://www.w3.org/2003/InkML" xml:id="stk0" contextRef="#ctx0" brushRef="#br0">17561 5117 0</inkml:trace>
    </iact:actionData>
  </iact:action>
  <iact:action type="add" startTime="33727">
    <iact:property name="dataType"/>
    <iact:actionData xml:id="d1">
      <inkml:trace xmlns:inkml="http://www.w3.org/2003/InkML" xml:id="stk1" contextRef="#ctx0" brushRef="#br0">17716 8595 0,'-22'0'141</inkml:trace>
    </iact:actionData>
  </iact:action>
  <iact:action type="add" startTime="53187">
    <iact:property name="dataType"/>
    <iact:actionData xml:id="d2">
      <inkml:trace xmlns:inkml="http://www.w3.org/2003/InkML" xml:id="stk2" contextRef="#ctx0" brushRef="#br0">3521 14997 0</inkml:trace>
    </iact:actionData>
  </iact:action>
  <iact:action type="add" startTime="54058">
    <iact:property name="dataType"/>
    <iact:actionData xml:id="d3">
      <inkml:trace xmlns:inkml="http://www.w3.org/2003/InkML" xml:id="stk3" contextRef="#ctx0" brushRef="#br0">11914 14864 0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6T03:49:25.425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67649">
    <iact:property name="dataType"/>
    <iact:actionData xml:id="d0">
      <inkml:trace xmlns:inkml="http://www.w3.org/2003/InkML" xml:id="stk0" contextRef="#ctx0" brushRef="#br0">465 4364 0</inkml:trace>
    </iact:actionData>
  </iact:action>
  <iact:action type="add" startTime="123235">
    <iact:property name="dataType"/>
    <iact:actionData xml:id="d1">
      <inkml:trace xmlns:inkml="http://www.w3.org/2003/InkML" xml:id="stk1" contextRef="#ctx0" brushRef="#br0">244 5649 0</inkml:trace>
    </iact:actionData>
  </iact:action>
  <iact:action type="add" startTime="134288">
    <iact:property name="dataType"/>
    <iact:actionData xml:id="d2">
      <inkml:trace xmlns:inkml="http://www.w3.org/2003/InkML" xml:id="stk2" contextRef="#ctx0" brushRef="#br0">620 8573 0</inkml:trace>
    </iact:actionData>
  </iact:action>
  <iact:action type="add" startTime="146687">
    <iact:property name="dataType"/>
    <iact:actionData xml:id="d3">
      <inkml:trace xmlns:inkml="http://www.w3.org/2003/InkML" xml:id="stk3" contextRef="#ctx0" brushRef="#br0">11537 9060 0</inkml:trace>
    </iact:actionData>
  </iact:action>
  <iact:action type="add" startTime="194288">
    <iact:property name="dataType"/>
    <iact:actionData xml:id="d4">
      <inkml:trace xmlns:inkml="http://www.w3.org/2003/InkML" xml:id="stk4" contextRef="#ctx0" brushRef="#br0">3521 10433 0</inkml:trace>
    </iact:actionData>
  </iact:action>
  <iact:action type="add" startTime="196116">
    <iact:property name="dataType"/>
    <iact:actionData xml:id="d5">
      <inkml:trace xmlns:inkml="http://www.w3.org/2003/InkML" xml:id="stk5" contextRef="#ctx0" brushRef="#br0">6909 12006 0</inkml:trace>
    </iact:actionData>
  </iact:action>
  <iact:action type="add" startTime="222692">
    <iact:property name="dataType"/>
    <iact:actionData xml:id="d6">
      <inkml:trace xmlns:inkml="http://www.w3.org/2003/InkML" xml:id="stk6" contextRef="#ctx0" brushRef="#br0">4695 14775 0</inkml:trace>
    </iact:actionData>
  </iact:action>
  <iact:action type="add" startTime="225427">
    <iact:property name="dataType"/>
    <iact:actionData xml:id="d7">
      <inkml:trace xmlns:inkml="http://www.w3.org/2003/InkML" xml:id="stk7" contextRef="#ctx0" brushRef="#br0">10917 14842 0</inkml:trace>
    </iact:actionData>
  </iact:action>
  <iact:action type="add" startTime="226705">
    <iact:property name="dataType"/>
    <iact:actionData xml:id="d8">
      <inkml:trace xmlns:inkml="http://www.w3.org/2003/InkML" xml:id="stk8" contextRef="#ctx0" brushRef="#br0">10275 16414 0</inkml:trace>
    </iact:actionData>
  </iact:action>
  <iact:action type="add" startTime="239571">
    <iact:property name="dataType"/>
    <iact:actionData xml:id="d9">
      <inkml:trace xmlns:inkml="http://www.w3.org/2003/InkML" xml:id="stk9" contextRef="#ctx0" brushRef="#br0">23473 13446 0</inkml:trace>
    </iact:actionData>
  </iact:action>
  <iact:action type="add" startTime="263403">
    <iact:property name="dataType"/>
    <iact:actionData xml:id="d10">
      <inkml:trace xmlns:inkml="http://www.w3.org/2003/InkML" xml:id="stk10" contextRef="#ctx0" brushRef="#br0">18845 13955 0</inkml:trace>
    </iact:actionData>
  </iact:action>
  <iact:action type="add" startTime="264311">
    <iact:property name="dataType"/>
    <iact:actionData xml:id="d11">
      <inkml:trace xmlns:inkml="http://www.w3.org/2003/InkML" xml:id="stk11" contextRef="#ctx0" brushRef="#br0">20462 14000 0,'22'0'132</inkml:trace>
    </iact:actionData>
  </iact:action>
  <iact:action type="add" startTime="264851">
    <iact:property name="dataType"/>
    <iact:actionData xml:id="d12">
      <inkml:trace xmlns:inkml="http://www.w3.org/2003/InkML" xml:id="stk12" contextRef="#ctx0" brushRef="#br0">21746 14000 0,'66'0'110</inkml:trace>
    </iact:actionData>
  </iact:action>
  <iact:action type="add" startTime="265345">
    <iact:property name="dataType"/>
    <iact:actionData xml:id="d13">
      <inkml:trace xmlns:inkml="http://www.w3.org/2003/InkML" xml:id="stk13" contextRef="#ctx0" brushRef="#br0">23606 13867 0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6T04:09:04.170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30081">
    <iact:property name="dataType"/>
    <iact:actionData xml:id="d0">
      <inkml:trace xmlns:inkml="http://www.w3.org/2003/InkML" xml:id="stk0" contextRef="#ctx0" brushRef="#br0">1019 4010 0</inkml:trace>
    </iact:actionData>
  </iact:action>
  <iact:action type="add" startTime="55348">
    <iact:property name="dataType"/>
    <iact:actionData xml:id="d1">
      <inkml:trace xmlns:inkml="http://www.w3.org/2003/InkML" xml:id="stk1" contextRef="#ctx0" brushRef="#br0">974 5715 0,'22'0'43</inkml:trace>
    </iact:actionData>
  </iact:action>
  <iact:action type="add" startTime="83364">
    <iact:property name="dataType"/>
    <iact:actionData xml:id="d2">
      <inkml:trace xmlns:inkml="http://www.w3.org/2003/InkML" xml:id="stk2" contextRef="#ctx0" brushRef="#br0">3587 6313 0</inkml:trace>
    </iact:actionData>
  </iact:action>
  <iact:action type="add" startTime="85504">
    <iact:property name="dataType"/>
    <iact:actionData xml:id="d3">
      <inkml:trace xmlns:inkml="http://www.w3.org/2003/InkML" xml:id="stk3" contextRef="#ctx0" brushRef="#br0">3477 8639 0</inkml:trace>
    </iact:actionData>
  </iact:action>
  <iact:action type="add" startTime="123682">
    <iact:property name="dataType"/>
    <iact:actionData xml:id="d4">
      <inkml:trace xmlns:inkml="http://www.w3.org/2003/InkML" xml:id="stk4" contextRef="#ctx0" brushRef="#br0">6023 9725 0</inkml:trace>
    </iact:actionData>
  </iact:action>
  <iact:action type="add" startTime="134226">
    <iact:property name="dataType"/>
    <iact:actionData xml:id="d5">
      <inkml:trace xmlns:inkml="http://www.w3.org/2003/InkML" xml:id="stk5" contextRef="#ctx0" brushRef="#br0">9124 10478 0</inkml:trace>
    </iact:actionData>
  </iact:action>
  <iact:action type="add" startTime="151796">
    <iact:property name="dataType"/>
    <iact:actionData xml:id="d6">
      <inkml:trace xmlns:inkml="http://www.w3.org/2003/InkML" xml:id="stk6" contextRef="#ctx0" brushRef="#br0">6023 11674 0</inkml:trace>
    </iact:actionData>
  </iact:action>
  <iact:action type="add" startTime="155405">
    <iact:property name="dataType"/>
    <iact:actionData xml:id="d7">
      <inkml:trace xmlns:inkml="http://www.w3.org/2003/InkML" xml:id="stk7" contextRef="#ctx0" brushRef="#br0">8991 13136 0</inkml:trace>
    </iact:actionData>
  </iact:action>
  <iact:action type="add" startTime="163077">
    <iact:property name="dataType"/>
    <iact:actionData xml:id="d8">
      <inkml:trace xmlns:inkml="http://www.w3.org/2003/InkML" xml:id="stk8" contextRef="#ctx0" brushRef="#br0">14837 12604 0</inkml:trace>
    </iact:actionData>
  </iact:action>
  <iact:action type="add" startTime="183469">
    <iact:property name="dataType"/>
    <iact:actionData xml:id="d9">
      <inkml:trace xmlns:inkml="http://www.w3.org/2003/InkML" xml:id="stk9" contextRef="#ctx0" brushRef="#br0">15236 13136 0</inkml:trace>
    </iact:actionData>
  </iact:action>
  <iact:action type="add" startTime="219774">
    <iact:property name="dataType"/>
    <iact:actionData xml:id="d10">
      <inkml:trace xmlns:inkml="http://www.w3.org/2003/InkML" xml:id="stk10" contextRef="#ctx0" brushRef="#br0">8681 15728 0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6T04:09:04.170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7274">
    <iact:property name="dataType"/>
    <iact:actionData xml:id="d0">
      <inkml:trace xmlns:inkml="http://www.w3.org/2003/InkML" xml:id="stk0" contextRef="#ctx0" brushRef="#br0">14438 3124 0</inkml:trace>
    </iact:actionData>
  </iact:action>
  <iact:action type="add" startTime="28432">
    <iact:property name="dataType"/>
    <iact:actionData xml:id="d1">
      <inkml:trace xmlns:inkml="http://www.w3.org/2003/InkML" xml:id="stk1" contextRef="#ctx0" brushRef="#br0">8193 7000 0</inkml:trace>
    </iact:actionData>
  </iact:action>
  <iact:action type="add" startTime="66975">
    <iact:property name="dataType"/>
    <iact:actionData xml:id="d2">
      <inkml:trace xmlns:inkml="http://www.w3.org/2003/InkML" xml:id="stk2" contextRef="#ctx0" brushRef="#br0">4584 10744 0</inkml:trace>
    </iact:actionData>
  </iact:action>
  <iact:action type="add" startTime="101575">
    <iact:property name="dataType"/>
    <iact:actionData xml:id="d3">
      <inkml:trace xmlns:inkml="http://www.w3.org/2003/InkML" xml:id="stk3" contextRef="#ctx0" brushRef="#br0">9965 12183 0</inkml:trace>
    </iact:actionData>
  </iact:action>
  <iact:action type="add" startTime="109843">
    <iact:property name="dataType"/>
    <iact:actionData xml:id="d4">
      <inkml:trace xmlns:inkml="http://www.w3.org/2003/InkML" xml:id="stk4" contextRef="#ctx0" brushRef="#br0">17849 12139 0</inkml:trace>
    </iact:actionData>
  </iact:action>
  <iact:action type="add" startTime="113606">
    <iact:property name="dataType"/>
    <iact:actionData xml:id="d5">
      <inkml:trace xmlns:inkml="http://www.w3.org/2003/InkML" xml:id="stk5" contextRef="#ctx0" brushRef="#br0">15501 13158 0</inkml:trace>
    </iact:actionData>
  </iact:action>
  <iact:action type="add" startTime="126773">
    <iact:property name="dataType"/>
    <iact:actionData xml:id="d6">
      <inkml:trace xmlns:inkml="http://www.w3.org/2003/InkML" xml:id="stk6" contextRef="#ctx0" brushRef="#br0">14505 13734 0</inkml:trace>
    </iact:actionData>
  </iact:action>
  <iact:action type="add" startTime="141693">
    <iact:property name="dataType"/>
    <iact:actionData xml:id="d7">
      <inkml:trace xmlns:inkml="http://www.w3.org/2003/InkML" xml:id="stk7" contextRef="#ctx0" brushRef="#br0">18757 15019 0,'0'0'1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6T04:09:04.170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3115">
    <iact:property name="dataType"/>
    <iact:actionData xml:id="d0">
      <inkml:trace xmlns:inkml="http://www.w3.org/2003/InkML" xml:id="stk0" contextRef="#ctx0" brushRef="#br0">14217 2681 0</inkml:trace>
    </iact:actionData>
  </iact:action>
  <iact:action type="add" startTime="8198">
    <iact:property name="dataType"/>
    <iact:actionData xml:id="d1">
      <inkml:trace xmlns:inkml="http://www.w3.org/2003/InkML" xml:id="stk1" contextRef="#ctx0" brushRef="#br0">12844 3367 0</inkml:trace>
    </iact:actionData>
  </iact:action>
  <iact:action type="add" startTime="29889">
    <iact:property name="dataType"/>
    <iact:actionData xml:id="d2">
      <inkml:trace xmlns:inkml="http://www.w3.org/2003/InkML" xml:id="stk2" contextRef="#ctx0" brushRef="#br0">16321 4364 0</inkml:trace>
    </iact:actionData>
  </iact:action>
  <iact:action type="add" startTime="32094">
    <iact:property name="dataType"/>
    <iact:actionData xml:id="d3">
      <inkml:trace xmlns:inkml="http://www.w3.org/2003/InkML" xml:id="stk3" contextRef="#ctx0" brushRef="#br0">14173 5228 0</inkml:trace>
    </iact:actionData>
  </iact:action>
  <iact:action type="add" startTime="36119">
    <iact:property name="dataType"/>
    <iact:actionData xml:id="d4">
      <inkml:trace xmlns:inkml="http://www.w3.org/2003/InkML" xml:id="stk4" contextRef="#ctx0" brushRef="#br0">13021 5848 0</inkml:trace>
    </iact:actionData>
  </iact:action>
  <iact:action type="add" startTime="54508">
    <iact:property name="dataType"/>
    <iact:actionData xml:id="d5">
      <inkml:trace xmlns:inkml="http://www.w3.org/2003/InkML" xml:id="stk5" contextRef="#ctx0" brushRef="#br0">16409 6956 0</inkml:trace>
    </iact:actionData>
  </iact:action>
  <iact:action type="add" startTime="57848">
    <iact:property name="dataType"/>
    <iact:actionData xml:id="d6">
      <inkml:trace xmlns:inkml="http://www.w3.org/2003/InkML" xml:id="stk6" contextRef="#ctx0" brushRef="#br0">14128 7842 0</inkml:trace>
    </iact:actionData>
  </iact:action>
  <iact:action type="add" startTime="59997">
    <iact:property name="dataType"/>
    <iact:actionData xml:id="d7">
      <inkml:trace xmlns:inkml="http://www.w3.org/2003/InkML" xml:id="stk7" contextRef="#ctx0" brushRef="#br0">13353 8351 0</inkml:trace>
    </iact:actionData>
  </iact:action>
  <iact:action type="add" startTime="164629">
    <iact:property name="dataType"/>
    <iact:actionData xml:id="d8">
      <inkml:trace xmlns:inkml="http://www.w3.org/2003/InkML" xml:id="stk8" contextRef="#ctx0" brushRef="#br0">1639 12183 0</inkml:trace>
    </iact:actionData>
  </iact:action>
  <iact:action type="add" startTime="167554">
    <iact:property name="dataType"/>
    <iact:actionData xml:id="d9">
      <inkml:trace xmlns:inkml="http://www.w3.org/2003/InkML" xml:id="stk9" contextRef="#ctx0" brushRef="#br0">1816 13911 0,'0'22'66,"0"0"-38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F330D3B-256B-4885-80D9-3B987393CF33}" type="datetimeFigureOut">
              <a:rPr lang="fa-IR" smtClean="0"/>
              <a:pPr/>
              <a:t>04/09/1441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303924A-E149-49DB-9334-B9A174CD27FE}" type="slidenum">
              <a:rPr lang="fa-IR" smtClean="0"/>
              <a:pPr/>
              <a:t>‹#›</a:t>
            </a:fld>
            <a:endParaRPr 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1</a:t>
            </a:fld>
            <a:endParaRPr lang="fa-I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5</a:t>
            </a:fld>
            <a:endParaRPr lang="fa-I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D93C3-C9C9-4732-AE9E-408A10C2EA1C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99E87-B400-4317-9C9D-7EE7C1687BD1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4570-53CC-4D8B-8CD5-17319177009A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0B2E-AC0B-4950-B59E-22E6A302177C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0A22-3BB9-4FD4-A389-C03F3F967484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A5B0-7E5B-466B-9881-517422B8E905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2135-5A6A-4672-B3DC-1B4A291AAD97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6A9C-9164-486D-B376-64A663618414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9F4-19D7-428C-B725-841123006291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582D-57E7-4893-A982-85D89E11786A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856C-C37C-412E-91E5-8F946A2D6604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AF066-0DBB-4EEE-B545-B5D2E2E311B3}" type="datetime1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642918"/>
            <a:ext cx="6427852" cy="170402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00364" y="642918"/>
            <a:ext cx="22145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Three missing components</a:t>
            </a:r>
            <a:endParaRPr lang="fa-IR" sz="1400" b="1" dirty="0">
              <a:solidFill>
                <a:srgbClr val="FF0000"/>
              </a:solidFill>
            </a:endParaRPr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34" y="2459395"/>
            <a:ext cx="6427852" cy="154566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3143240" y="2530833"/>
            <a:ext cx="22145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Three missing components</a:t>
            </a:r>
            <a:endParaRPr lang="fa-IR" sz="1400" b="1" dirty="0">
              <a:solidFill>
                <a:srgbClr val="FF0000"/>
              </a:solidFill>
            </a:endParaRPr>
          </a:p>
        </p:txBody>
      </p:sp>
      <p:pic>
        <p:nvPicPr>
          <p:cNvPr id="5837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33" y="4145090"/>
            <a:ext cx="6427853" cy="166017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3286116" y="4216528"/>
            <a:ext cx="221457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Three mistake components</a:t>
            </a:r>
            <a:endParaRPr lang="fa-IR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72132" y="3388089"/>
            <a:ext cx="500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OK</a:t>
            </a:r>
            <a:endParaRPr lang="fa-IR" b="1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72066" y="5145222"/>
            <a:ext cx="10001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 OK</a:t>
            </a:r>
            <a:endParaRPr lang="fa-IR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72132" y="1643050"/>
            <a:ext cx="500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OK</a:t>
            </a:r>
            <a:endParaRPr lang="fa-IR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46F63-0CD7-4289-83CC-3C3025CAFE40}"/>
              </a:ext>
            </a:extLst>
          </p:cNvPr>
          <p:cNvSpPr txBox="1"/>
          <p:nvPr/>
        </p:nvSpPr>
        <p:spPr>
          <a:xfrm>
            <a:off x="1475656" y="4705399"/>
            <a:ext cx="25962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(–1, –1, 1, 1) . W = (–1, –1, –1, 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E3F03-31DD-428D-A621-2FB68225CBA8}"/>
              </a:ext>
            </a:extLst>
          </p:cNvPr>
          <p:cNvSpPr txBox="1"/>
          <p:nvPr/>
        </p:nvSpPr>
        <p:spPr>
          <a:xfrm>
            <a:off x="1445211" y="5201348"/>
            <a:ext cx="266828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(–1, –1, – 1, 1) . W = (–1, –1, –1, 1)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3BAEBF-1C4B-4D1F-972E-5836613C53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7560" y="1842120"/>
              <a:ext cx="5110560" cy="3557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3BAEBF-1C4B-4D1F-972E-5836613C53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1720" y="1778760"/>
                <a:ext cx="5141880" cy="3683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3061B8-E818-46E3-9B14-0E7DAF2692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75"/>
    </mc:Choice>
    <mc:Fallback xmlns="">
      <p:transition spd="slow" advTm="74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72056" cy="72547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Discrete Hopfield Net   </a:t>
            </a:r>
            <a:r>
              <a:rPr lang="en-US" sz="1600" b="1" dirty="0">
                <a:solidFill>
                  <a:srgbClr val="002060"/>
                </a:solidFill>
              </a:rPr>
              <a:t>(Hopfield 1982/1984)</a:t>
            </a:r>
            <a:endParaRPr lang="fa-IR" sz="1600" b="1" dirty="0">
              <a:solidFill>
                <a:srgbClr val="00206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3000372"/>
            <a:ext cx="2645025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1443031"/>
            <a:ext cx="6000750" cy="10572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14282" y="1071546"/>
            <a:ext cx="335758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Two Differences with the former Algorithm </a:t>
            </a:r>
            <a:endParaRPr lang="fa-IR" sz="1400" b="1" dirty="0">
              <a:solidFill>
                <a:srgbClr val="FF0000"/>
              </a:solidFill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2928934"/>
            <a:ext cx="4786346" cy="1552736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4500570"/>
            <a:ext cx="4786346" cy="188744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85720" y="2500306"/>
            <a:ext cx="585791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Weight Matrix Initialization </a:t>
            </a:r>
            <a:r>
              <a:rPr lang="en-US" sz="1200" b="1" dirty="0">
                <a:solidFill>
                  <a:srgbClr val="00B0F0"/>
                </a:solidFill>
              </a:rPr>
              <a:t>(Modified </a:t>
            </a:r>
            <a:r>
              <a:rPr lang="en-US" sz="1200" b="1" dirty="0" err="1">
                <a:solidFill>
                  <a:srgbClr val="00B0F0"/>
                </a:solidFill>
              </a:rPr>
              <a:t>Hebbian</a:t>
            </a:r>
            <a:r>
              <a:rPr lang="en-US" sz="1200" b="1" dirty="0">
                <a:solidFill>
                  <a:srgbClr val="00B0F0"/>
                </a:solidFill>
              </a:rPr>
              <a:t> Learning Method)</a:t>
            </a:r>
            <a:endParaRPr lang="fa-IR" sz="1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12D748-06D1-4B92-BCA4-B96C1A03AD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840" y="1571040"/>
              <a:ext cx="8410680" cy="4338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12D748-06D1-4B92-BCA4-B96C1A03A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00" y="1507680"/>
                <a:ext cx="8442000" cy="4465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9DDDB3-CCCA-45EC-BCD0-C85270177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252"/>
    </mc:Choice>
    <mc:Fallback xmlns="">
      <p:transition spd="slow" advTm="311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142984"/>
            <a:ext cx="6124575" cy="4591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714356"/>
            <a:ext cx="9525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C05BA8-F40D-425A-A904-0F81FADAC5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0640" y="1443600"/>
              <a:ext cx="5134680" cy="4218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C05BA8-F40D-425A-A904-0F81FADAC5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800" y="1380240"/>
                <a:ext cx="5166000" cy="4345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CC375C-DF65-4C58-A3EC-D128792BE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137"/>
    </mc:Choice>
    <mc:Fallback xmlns="">
      <p:transition spd="slow" advTm="303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57478" cy="43971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</a:rPr>
              <a:t>Example</a:t>
            </a:r>
            <a:endParaRPr lang="fa-IR" sz="2400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8184" y="1547604"/>
            <a:ext cx="1245626" cy="300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48" y="1881499"/>
            <a:ext cx="4510124" cy="1159465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48" y="3518678"/>
            <a:ext cx="5955264" cy="221457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714348" y="928672"/>
            <a:ext cx="4342943" cy="369333"/>
            <a:chOff x="714348" y="1142984"/>
            <a:chExt cx="4080217" cy="35006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714744" y="1188301"/>
              <a:ext cx="1079821" cy="281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714348" y="1142984"/>
              <a:ext cx="3000396" cy="35006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Original  (binary) stored pattern </a:t>
              </a:r>
              <a:endParaRPr lang="fa-IR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14348" y="1285860"/>
            <a:ext cx="592935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Mistakes in the </a:t>
            </a:r>
            <a:r>
              <a:rPr lang="en-US" sz="1600" b="1" dirty="0">
                <a:solidFill>
                  <a:srgbClr val="FF0000"/>
                </a:solidFill>
              </a:rPr>
              <a:t>first</a:t>
            </a:r>
            <a:r>
              <a:rPr lang="en-US" sz="1600" dirty="0">
                <a:solidFill>
                  <a:srgbClr val="FF0000"/>
                </a:solidFill>
              </a:rPr>
              <a:t> and </a:t>
            </a:r>
            <a:r>
              <a:rPr lang="en-US" sz="1600" b="1" dirty="0">
                <a:solidFill>
                  <a:srgbClr val="FF0000"/>
                </a:solidFill>
              </a:rPr>
              <a:t>second</a:t>
            </a:r>
            <a:r>
              <a:rPr lang="en-US" sz="1600" dirty="0">
                <a:solidFill>
                  <a:srgbClr val="FF0000"/>
                </a:solidFill>
              </a:rPr>
              <a:t> components of the stored vector</a:t>
            </a:r>
            <a:endParaRPr lang="fa-IR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348" y="2928934"/>
            <a:ext cx="592935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Random Orders for computations: 1,4,3,2 </a:t>
            </a:r>
            <a:endParaRPr lang="fa-IR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56F3E2-D5CC-41BA-880B-94504AA85C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0240" y="1124640"/>
              <a:ext cx="5102640" cy="4282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56F3E2-D5CC-41BA-880B-94504AA85C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4400" y="1061280"/>
                <a:ext cx="5133960" cy="4409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DBA680-4D52-45B1-8DEF-3490364AC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29"/>
    </mc:Choice>
    <mc:Fallback xmlns="">
      <p:transition spd="slow" advTm="15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825418"/>
            <a:ext cx="5731570" cy="243790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 rotWithShape="1">
          <a:blip r:embed="rId6"/>
          <a:srcRect t="8913"/>
          <a:stretch/>
        </p:blipFill>
        <p:spPr bwMode="auto">
          <a:xfrm>
            <a:off x="898752" y="3356992"/>
            <a:ext cx="5761480" cy="25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928662" y="3929066"/>
            <a:ext cx="6715172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Important 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Hopfield has utilized the gradient of a quadratic function as recurrent rules for output units of the network.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Repeating such recurrent rules causes that the energy function converges to a local minimum point and the output pattern will converge to a certain pattern.</a:t>
            </a:r>
            <a:endParaRPr lang="fa-IR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15123F-1380-49D5-AD6A-2A241BA794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0040" y="965160"/>
              <a:ext cx="5317560" cy="405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15123F-1380-49D5-AD6A-2A241BA794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4200" y="901800"/>
                <a:ext cx="5348880" cy="4185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41859F-4328-4173-92B0-1E965A7428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863"/>
    </mc:Choice>
    <mc:Fallback xmlns="">
      <p:transition spd="slow" advTm="215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6290</TotalTime>
  <Words>187</Words>
  <Application>Microsoft Office PowerPoint</Application>
  <PresentationFormat>On-screen Show (4:3)</PresentationFormat>
  <Paragraphs>32</Paragraphs>
  <Slides>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Presentation</vt:lpstr>
      <vt:lpstr>Discrete Hopfield Net   (Hopfield 1982/1984)</vt:lpstr>
      <vt:lpstr>PowerPoint Presentation</vt:lpstr>
      <vt:lpstr>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Memory Neural Networks</dc:title>
  <dc:creator>Hamed Ahangari</dc:creator>
  <cp:lastModifiedBy>Dr-Kalhor</cp:lastModifiedBy>
  <cp:revision>557</cp:revision>
  <dcterms:created xsi:type="dcterms:W3CDTF">2006-08-16T00:00:00Z</dcterms:created>
  <dcterms:modified xsi:type="dcterms:W3CDTF">2020-04-26T04:23:24Z</dcterms:modified>
</cp:coreProperties>
</file>